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601200" cy="7315200"/>
  <p:notesSz cx="7102475" cy="9369425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>
      <p:cViewPr>
        <p:scale>
          <a:sx n="66" d="100"/>
          <a:sy n="66" d="100"/>
        </p:scale>
        <p:origin x="-1974" y="-45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45B8-5F26-4201-9182-B50B6CDB43F8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2450-BD55-4D54-860D-819ACA789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28947" b="31580"/>
          <a:stretch>
            <a:fillRect/>
          </a:stretch>
        </p:blipFill>
        <p:spPr bwMode="auto">
          <a:xfrm rot="20374658">
            <a:off x="5779278" y="2652488"/>
            <a:ext cx="1798030" cy="8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073" y="13855"/>
            <a:ext cx="1583055" cy="609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 smtClean="0"/>
              <a:t>LEVEL 1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0"/>
            <a:ext cx="2438400" cy="3505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Name: ___________________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37386"/>
              </p:ext>
            </p:extLst>
          </p:nvPr>
        </p:nvGraphicFramePr>
        <p:xfrm>
          <a:off x="45720" y="684348"/>
          <a:ext cx="950976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2"/>
                <a:gridCol w="1901952"/>
                <a:gridCol w="1901952"/>
                <a:gridCol w="1901952"/>
                <a:gridCol w="1901952"/>
              </a:tblGrid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Name this silhouette :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What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type of hat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is this?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Name this silhouette :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What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type of hat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is this?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Women who dressed like this in the 1920’s were called_________________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would you see this dress?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is the name of the clothing making her backside so large?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in the 1890 ‘s the American Ideal woman was the ___________ _____________?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is this?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Name this silhouette 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What is the name of this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silhouette?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From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1900’s until now the, major fashion trends have been repeated approximately every ______ to ________ years.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In the 1900’s women wore ___________ ______ protect clothing while riding in the new automobile.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During the 1900’s the wearing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of bloomers was influenced by the invention of the _______________?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In the ___________ decade children wore clothing made from flour and sugar sacks.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The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_______________ jacket was  a men’s fashion that became popular in the 1940’s.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In the _____________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teenagers began to develop their own fashion styles.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In the 1930’s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_________ ______ dresses were popular.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1900’s  the most popular top for women was the ________________.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42089"/>
            <a:ext cx="763778" cy="10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058003"/>
            <a:ext cx="701675" cy="101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1" y="1218175"/>
            <a:ext cx="1792249" cy="252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924800" y="1752600"/>
            <a:ext cx="8382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772400" y="3028621"/>
            <a:ext cx="8382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95600"/>
            <a:ext cx="966007" cy="26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1550289" y="3257789"/>
            <a:ext cx="1346200" cy="54361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550289" y="5029200"/>
            <a:ext cx="149771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4400"/>
            <a:ext cx="966007" cy="146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073" y="13855"/>
            <a:ext cx="1583055" cy="609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 smtClean="0"/>
              <a:t>LEVEL 2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0"/>
            <a:ext cx="2438400" cy="3505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Name: ___________________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10991"/>
              </p:ext>
            </p:extLst>
          </p:nvPr>
        </p:nvGraphicFramePr>
        <p:xfrm>
          <a:off x="45720" y="684348"/>
          <a:ext cx="950976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2"/>
                <a:gridCol w="1901952"/>
                <a:gridCol w="1901952"/>
                <a:gridCol w="1901952"/>
                <a:gridCol w="1901952"/>
              </a:tblGrid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was called the Civil Rights Era?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was called the  Dot Com Era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was called the Rock N’ Roll Era?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was called the Yuppie Era?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was called the Industrial Revolution era?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was the 1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Fashion Capitol?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Cristian Dior launched the  ________ _________?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2 Fashion Designers are credited for the fashion looks and direction of the 20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Century?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New York Fashion trends are known for being ___________ Cut, _______________ styles.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New York Fashions are usually made from _____________ fibers?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Loose and unstructured design is associated with which fashion capitol?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Elegance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and luxurious fabrics are associated with which Fashion Capitol?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London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is the birthplace of the ________ movement.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Young Japanese are favoring the _____________ style.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 white button down shirt is an example of _____________ style?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Unconventional and startling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styles that usually disappear after a few years are called 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A temporary or passing fashion.  Has great appeal for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 short period of time.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Coco Chanel’s little black dress is an example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of  _____________ style?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Belt,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handbags and shoes are examples of _______________?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Q:Necklines, collars,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sleeves, hemlines, lapels are examples of _________ ____________.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073" y="13855"/>
            <a:ext cx="1583055" cy="609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 smtClean="0"/>
              <a:t>LEVEL 3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0"/>
            <a:ext cx="2438400" cy="3505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Name: ___________________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2580"/>
              </p:ext>
            </p:extLst>
          </p:nvPr>
        </p:nvGraphicFramePr>
        <p:xfrm>
          <a:off x="45720" y="684348"/>
          <a:ext cx="950976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2"/>
                <a:gridCol w="1901952"/>
                <a:gridCol w="1901952"/>
                <a:gridCol w="1901952"/>
                <a:gridCol w="1901952"/>
              </a:tblGrid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Another term for color is 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Primary colors cannot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be broken in component pats. The Primary colors are: ___________, ___________, 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type of color is created by combining two Primary colors?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colors are created by combing a Primary and a secondary Color.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 line creates  a thinner taller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silhouette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type of  line is considered graceful and feminine?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line will make a person appear shorter and heavier.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means wrapped or hung on the body and usually held in place with pins, toggles, buttons, sash or belt?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is an item of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clothing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that satisfies a basic need and continues to be in fashion acceptance  over an extended period of time. Timeless.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Clothing mass produced in standard sizes and sold to customers without alterations.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Which fashion career decides what a character in a play or movie wears for each scene?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:  Which  Fashion career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decides what fashion lines and  items will be carried in a store?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type of line produces the same illusion as the straight line that it most resembles?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Yellow-Green is an example of what type of color?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Pink is a ___________ of red.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Navy  is a ___________ of the color blue.  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_______________ is a color scheme based on 1 hue.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Cool Colors are _________, ___________ and 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Warm Colors are __________, ___________, and 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________________ scheme uses opposite colors on the color wheel.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073" y="13855"/>
            <a:ext cx="1583055" cy="609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 smtClean="0"/>
              <a:t>LEVEL 4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0"/>
            <a:ext cx="2438400" cy="3505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Name: ___________________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06326"/>
              </p:ext>
            </p:extLst>
          </p:nvPr>
        </p:nvGraphicFramePr>
        <p:xfrm>
          <a:off x="45720" y="684348"/>
          <a:ext cx="950976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2"/>
                <a:gridCol w="1901952"/>
                <a:gridCol w="1901952"/>
                <a:gridCol w="1901952"/>
                <a:gridCol w="1901952"/>
              </a:tblGrid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A white shirt,  black cardigan and a red scarf is an example of an_________________ color scheme.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Purple and Green would be used with  Orange to create what type of color scheme?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To create a tone add ___________ to a color. 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principle of design has to do with the visual division of weight?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Q:List the 5 principles of design;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are the tools of design.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are the rules of design.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List 6 Manufactured Fibers: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List 4 Natural Fibers: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_______________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is the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fiber that can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stretch and is often used in exercise wear.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The ___________ weave is the simplest.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weave is the strongest and commonly used in denim.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Natural fibers come from _______ and 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Synthetic fibers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or manufactured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from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_________ _____________.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Which fibers, natural or synthetic, are extremely heat sensitive?  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is a store that appeals to shoppers looking for a good buy that offers name brands at reduced prices could be seconds?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Adding color to a fiber solution before it is extruded is called ____________ dyeing.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Yarn Dyeing is when the ____________ are dyed before they are woven or knitted.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The process of adding color, pattern or design to the surface of fabrics is called _______________.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is the principle of design  that refers to focal point.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073" y="13855"/>
            <a:ext cx="1583055" cy="609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b="1" dirty="0" smtClean="0"/>
              <a:t>LEVEL 5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00" y="0"/>
            <a:ext cx="2438400" cy="35052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Name: ___________________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72881"/>
              </p:ext>
            </p:extLst>
          </p:nvPr>
        </p:nvGraphicFramePr>
        <p:xfrm>
          <a:off x="45720" y="684348"/>
          <a:ext cx="950976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52"/>
                <a:gridCol w="1901952"/>
                <a:gridCol w="1901952"/>
                <a:gridCol w="1901952"/>
                <a:gridCol w="1901952"/>
              </a:tblGrid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Q:____________ is a type of rhythm where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lines extend from a central point.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A good combination of unity and variety  is important to create ________________.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The easiest fiber to care for is ______________.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Q:Which fiber can be described as: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natural, expensive, luxurious and beautiful?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Natural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Fibers dye darker because they are  hydrophilic which means they _________________.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The consumer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skill of checking an items to see if the stripes and plaids match up is an example of __________ ___________.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The value of a garment is determined by __________________.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School Uniforms are an example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of  ______________.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Charlie tries on a shirt that doesn’t fit well, but his friend convinces him to buy it. This is known as _______________ consumer influence.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Ad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campaigns and professional athlete  /famous spokes model endorsements are example of what consumer influence.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Macy’s is an example of_______________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type of store. That offers  large varieties of many types of merchandise placed in appropriate departments. 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 __________ are optional on a garment but they list the brand name, logo, &amp; advertising.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Labels on garments are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required to list: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_____________ content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_____________ care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_____________ number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_____________ of  origin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 Working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at a store in the mall is an example of _____________ sales in the fashion industry.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 A _____________ is the currently accepted,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prevailing style.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9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Q:Popular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trends in the 1960 were fashioned after which 1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Lady.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 _________ was the country that had a major influence on fashion in the 1960’s.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______________ was a very popular fiber in the 1970’s.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What decade is the Hippy to Disco Era? 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200" b="1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200" b="1" baseline="0" smtClean="0">
                          <a:solidFill>
                            <a:schemeClr val="tx1"/>
                          </a:solidFill>
                        </a:rPr>
                        <a:t> The A-Line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dress is an example of a ___________ silhouette.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A:  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19959" y="189774"/>
            <a:ext cx="1583055" cy="609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6661" tIns="48331" rIns="96661" bIns="48331" rtlCol="0" anchor="ctr">
            <a:normAutofit/>
          </a:bodyPr>
          <a:lstStyle>
            <a:lvl1pPr algn="ctr" defTabSz="966612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LEVEL </a:t>
            </a:r>
            <a:r>
              <a:rPr lang="en-US" sz="3000" b="1" dirty="0" smtClean="0"/>
              <a:t>6</a:t>
            </a:r>
            <a:endParaRPr lang="en-US" sz="3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0" y="381363"/>
            <a:ext cx="2438400" cy="350520"/>
          </a:xfrm>
          <a:prstGeom prst="rect">
            <a:avLst/>
          </a:prstGeom>
        </p:spPr>
        <p:txBody>
          <a:bodyPr vert="horz" lIns="96661" tIns="48331" rIns="96661" bIns="48331" rtlCol="0">
            <a:normAutofit fontScale="77500" lnSpcReduction="20000"/>
          </a:bodyPr>
          <a:lstStyle>
            <a:lvl1pPr marL="362480" indent="-362480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372" indent="-302066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8265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1571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4878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8184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1490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4796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08102" indent="-241653" algn="l" defTabSz="9666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Name: ___________________</a:t>
            </a:r>
            <a:endParaRPr lang="en-US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08338"/>
              </p:ext>
            </p:extLst>
          </p:nvPr>
        </p:nvGraphicFramePr>
        <p:xfrm>
          <a:off x="914400" y="990600"/>
          <a:ext cx="7772400" cy="323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80"/>
                <a:gridCol w="2763520"/>
                <a:gridCol w="2590800"/>
              </a:tblGrid>
              <a:tr h="530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Silhouettes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Decade 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was popular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Draw an 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1890, 1930, 1950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tubular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flipH="1" flipV="1">
            <a:off x="7138306" y="2667003"/>
            <a:ext cx="419100" cy="381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 flipH="1" flipV="1">
            <a:off x="7162799" y="3733802"/>
            <a:ext cx="419101" cy="381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990603"/>
            <a:ext cx="0" cy="3124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990603"/>
            <a:ext cx="0" cy="3124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34400" y="990603"/>
            <a:ext cx="0" cy="3124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990603"/>
            <a:ext cx="0" cy="3124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14478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19812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25908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1242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36576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14803"/>
            <a:ext cx="79248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9600" y="990603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4" y="4214238"/>
            <a:ext cx="4335235" cy="28452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66800" y="5150189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the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tages of Fashion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8200" y="6324600"/>
            <a:ext cx="95481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17535" y="4631154"/>
            <a:ext cx="95481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9353122">
            <a:off x="5257800" y="5249108"/>
            <a:ext cx="95481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38985" y="6277429"/>
            <a:ext cx="95481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035222" y="6324600"/>
            <a:ext cx="954814" cy="2503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1621</Words>
  <Application>Microsoft Office PowerPoint</Application>
  <PresentationFormat>Custom</PresentationFormat>
  <Paragraphs>390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LEVEL 1</vt:lpstr>
      <vt:lpstr>LEVEL 2</vt:lpstr>
      <vt:lpstr>LEVEL 3</vt:lpstr>
      <vt:lpstr>LEVEL 4</vt:lpstr>
      <vt:lpstr>LEVEL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Kelli Bringhurst</cp:lastModifiedBy>
  <cp:revision>126</cp:revision>
  <cp:lastPrinted>2013-12-16T07:21:06Z</cp:lastPrinted>
  <dcterms:created xsi:type="dcterms:W3CDTF">2010-05-08T22:33:08Z</dcterms:created>
  <dcterms:modified xsi:type="dcterms:W3CDTF">2014-06-20T16:16:42Z</dcterms:modified>
</cp:coreProperties>
</file>